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687A-187E-1640-AA53-CB59319E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5D7F4-13D4-4C48-8C83-32EA2C4AB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4C443-0EF5-1946-8063-69C8004C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847CE-DBD7-8745-8F8B-3550E18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417A-82CB-4C48-BA11-5FDD6AE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C22DC-9B99-7540-A607-D2BF9F4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E4E017-390A-3C4C-AAD3-AE47FCCF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8DF90-7A2B-2B4E-8D11-277947A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1FC3E2-AA5A-564B-B4AA-3AAAD3C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FD8C48-05EE-DF4E-AB61-D507CF40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FBCE40-AEC4-374F-82C4-DF807900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6F7ACC-1F6C-8143-B5C1-7DE14476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56D0E-F8BC-4641-BB59-7008C1B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06DE12-526D-BC4C-B741-65EA6DE1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1013C-DFCD-3743-85EC-1C7F40C7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17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17459-ABC6-214D-820B-170DE710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6BEF2-D3A3-D043-831F-86A42D41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F28E2-7913-804C-B4B2-4139C0D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9DE51-A8A6-5A4F-8CAF-61DFCE70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03FCC-5FE5-DC4C-91E0-C7F268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3DE0-6DB0-D14D-B4A2-7992A5A4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B2F75-51EA-8046-A3A2-B566935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BE1EC-F875-B446-A91C-504C142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937DA-9CE6-0A4B-A3D5-98E8E57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70D49-1CC5-144D-B1DF-779E172D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65C0-CF87-C64A-9FB6-CE2835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D119E-5661-124B-B5DB-DBEFB1B08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733A6-79E6-4F4D-A193-01FA121C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5AB920-3A53-9943-B5A8-B832E137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89871-96F9-2344-BB13-722D152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B60FDE-2749-194C-B706-8DD8ED5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1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4C426-C05B-1B4B-989F-A7AA1C9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DE0379-3D22-204C-9290-60326BCA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5DE86-977D-424E-A12E-7FE66EEDE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CE489D-FDD6-9442-82B7-A8C6877E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D72501-F7E3-6A42-A232-00BAE1209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C2A498-77EC-194D-9CDA-CD082879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67EA0A-7DF5-E64A-BFB4-E2D5BE4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F684EB-CCE9-7A4E-9FEA-A89F73CF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70CE-A9E9-4F4D-85E8-2CBA68D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CE28F-D001-964F-8902-C6D2B317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D6D460-CFB8-6A43-A78C-7BC8A35F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97A9C-CDE2-4B4D-8597-14D8EBC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71B5C-3331-B04C-BE9F-8F3D8E4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595CA2-5197-854A-B2AB-9348F28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F2407-2795-2B4E-AF51-0A10977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1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A6F5D-0291-DE46-B647-91045A7C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EB710-FE57-F948-B782-A97F1ACA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C4CB4-D36B-654C-8DB6-5155A2334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3EFFF-633B-854C-A9B1-4903C6B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CB2F3F-C15E-D647-996F-14D75D9B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549D5-C2C3-F84C-9CAF-4DE190D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5110-071A-194B-BD20-46DAF1C1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9F1C08-ED7D-0942-B95E-A753E921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1F3F4-5DD9-D046-88A7-FC5A0275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DF28C-FA73-CF40-96EC-E185D797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0828BD-F7C4-2D49-8EC2-AB51839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13C8-E91B-D345-94F7-7E435E7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8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15A717-A99A-1A43-B740-2081DB8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0836C-957F-EA40-888C-512FE864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FFF2B6-B8D7-C243-9A49-677BBE9D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9902-493B-DC46-A627-8525B82186D0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F4A27-FBFA-534E-9783-4CD195F27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7DD3E-9ACC-A048-9097-7B186778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Maximedu13/Utilisez-les-donn-es-publiques-de-l-OpenFoodFact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2628"/>
            <a:ext cx="3657600" cy="3589085"/>
          </a:xfrm>
        </p:spPr>
        <p:txBody>
          <a:bodyPr>
            <a:normAutofit fontScale="90000"/>
          </a:bodyPr>
          <a:lstStyle/>
          <a:p>
            <a:pPr algn="r"/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5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:</a:t>
            </a:r>
            <a:b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Utilisez les données publiques de l'</a:t>
            </a:r>
            <a:r>
              <a:rPr lang="fr-FR" sz="4800" b="1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OpenFoodFacts</a:t>
            </a:r>
            <a:br>
              <a:rPr lang="fr-FR" b="1" dirty="0"/>
            </a:b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230297"/>
          </a:xfrm>
        </p:spPr>
        <p:txBody>
          <a:bodyPr>
            <a:normAutofit fontScale="92500"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de la synthèse du dossier de conception fonctionnelle et technique, ainsi que du dossier d'exploitation et du PV de livraison finale </a:t>
            </a: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https://github.com/Maximedu13/Utilisez-les-donn-es-publiques-de-l-OpenFoodFacts</a:t>
            </a:r>
            <a:endParaRPr lang="fr-FR" sz="21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https://</a:t>
            </a:r>
            <a:r>
              <a:rPr lang="fr-FR" sz="2100" u="sng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trello.com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/b/Vha6EnVx/</a:t>
            </a:r>
            <a:r>
              <a:rPr lang="fr-FR" sz="2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p5ocuse-openfoodfacts-public-data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7FAA2D3-1E7C-A940-BBB0-974B56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3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03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5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D59CDE-D4F2-48B4-83C7-61E86F31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6EBC8670-E50E-2941-AEF0-5A0F739DE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8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413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#1451 - Cannot delete or update a parent row: a foreign key constraint fails </a:t>
            </a:r>
          </a:p>
          <a:p>
            <a:r>
              <a:rPr lang="en"/>
              <a:t>ON UPDATE</a:t>
            </a:r>
            <a:endParaRPr lang="en" dirty="0"/>
          </a:p>
          <a:p>
            <a:r>
              <a:rPr lang="en" dirty="0"/>
              <a:t>CASCADE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95085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69</Words>
  <Application>Microsoft Macintosh PowerPoint</Application>
  <PresentationFormat>Grand écran</PresentationFormat>
  <Paragraphs>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JasmineUPC</vt:lpstr>
      <vt:lpstr>Thème Office</vt:lpstr>
      <vt:lpstr>    Projet 5 Openclassrooms : Utilisez les données publiques de l'OpenFoodFacts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5 Openclassrooms : Utilisez les données publiques de l'OpenFoodFacts </dc:title>
  <dc:creator>Maxime J</dc:creator>
  <cp:lastModifiedBy>Maxime J</cp:lastModifiedBy>
  <cp:revision>13</cp:revision>
  <dcterms:created xsi:type="dcterms:W3CDTF">2019-03-25T09:38:25Z</dcterms:created>
  <dcterms:modified xsi:type="dcterms:W3CDTF">2019-04-02T10:54:46Z</dcterms:modified>
</cp:coreProperties>
</file>